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86" r:id="rId3"/>
    <p:sldId id="285" r:id="rId4"/>
    <p:sldId id="287" r:id="rId5"/>
    <p:sldId id="290" r:id="rId6"/>
    <p:sldId id="291" r:id="rId7"/>
    <p:sldId id="292" r:id="rId8"/>
    <p:sldId id="293" r:id="rId9"/>
    <p:sldId id="288" r:id="rId10"/>
    <p:sldId id="289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D6E151E0-843E-4D4E-AB12-DA54B7A7107E}">
          <p14:sldIdLst>
            <p14:sldId id="256"/>
            <p14:sldId id="286"/>
            <p14:sldId id="285"/>
            <p14:sldId id="287"/>
            <p14:sldId id="290"/>
            <p14:sldId id="291"/>
            <p14:sldId id="292"/>
            <p14:sldId id="293"/>
            <p14:sldId id="288"/>
            <p14:sldId id="2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2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77438" autoAdjust="0"/>
  </p:normalViewPr>
  <p:slideViewPr>
    <p:cSldViewPr snapToGrid="0">
      <p:cViewPr varScale="1">
        <p:scale>
          <a:sx n="88" d="100"/>
          <a:sy n="88" d="100"/>
        </p:scale>
        <p:origin x="135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09E57E0B-F646-4A9C-AE05-D3397C090B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ABAC925-7F93-4CCF-B452-5C640CE8D3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D25BE-7066-4747-8D12-5F33BDF7EEE2}" type="datetimeFigureOut">
              <a:rPr lang="fr-CH" smtClean="0"/>
              <a:t>26.06.2020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AAA998F-FB17-4701-B3A7-4F2DAE56A6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8C3028-752C-4956-BA4F-FC482CB954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7060D-C8D9-49BD-9CC1-96D46816E63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516402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9551B-D16E-494B-A23B-AD471C24F415}" type="datetimeFigureOut">
              <a:rPr lang="fr-CH" smtClean="0"/>
              <a:t>26.06.2020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E1477F-2414-4E0D-952B-476CB8360668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334137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Programmer des plans de vols d’un point de vue éducatif</a:t>
            </a:r>
          </a:p>
          <a:p>
            <a:r>
              <a:rPr lang="fr-CH" dirty="0"/>
              <a:t>Pouvoir simuler des obstacles</a:t>
            </a:r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54510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Une ancienne application</a:t>
            </a:r>
          </a:p>
          <a:p>
            <a:r>
              <a:rPr lang="fr-CH" dirty="0"/>
              <a:t>N’avait pas de simulation</a:t>
            </a:r>
          </a:p>
          <a:p>
            <a:r>
              <a:rPr lang="fr-CH" dirty="0"/>
              <a:t>On a refait toute la partie plan de vol</a:t>
            </a:r>
          </a:p>
          <a:p>
            <a:r>
              <a:rPr lang="fr-CH" dirty="0"/>
              <a:t>On a pu reprendre pas mal de chose par contre</a:t>
            </a:r>
          </a:p>
        </p:txBody>
      </p:sp>
    </p:spTree>
    <p:extLst>
      <p:ext uri="{BB962C8B-B14F-4D97-AF65-F5344CB8AC3E}">
        <p14:creationId xmlns:p14="http://schemas.microsoft.com/office/powerpoint/2010/main" val="4018744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002910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On a refait l’interface</a:t>
            </a:r>
          </a:p>
          <a:p>
            <a:r>
              <a:rPr lang="fr-CH" dirty="0"/>
              <a:t>Ajout la visualisation de la batterie du drone</a:t>
            </a:r>
          </a:p>
          <a:p>
            <a:endParaRPr lang="fr-CH" dirty="0"/>
          </a:p>
          <a:p>
            <a:r>
              <a:rPr lang="fr-CH" dirty="0"/>
              <a:t>-&gt; flèche gauche pour revenir en arrière</a:t>
            </a:r>
          </a:p>
        </p:txBody>
      </p:sp>
    </p:spTree>
    <p:extLst>
      <p:ext uri="{BB962C8B-B14F-4D97-AF65-F5344CB8AC3E}">
        <p14:creationId xmlns:p14="http://schemas.microsoft.com/office/powerpoint/2010/main" val="140504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29725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788631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Vidéo avec un plan de vol </a:t>
            </a:r>
            <a:r>
              <a:rPr lang="fr-CH" dirty="0" err="1"/>
              <a:t>complex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6742108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513875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BA8CDB-FD74-40CC-B611-5A4AD10AF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FD9076E-B139-42A9-8FEB-6ADA06FBB4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E1B1E7-C348-4B6D-BECD-52E26792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2C2A58-D1A4-4D8F-A8CC-2C873E6E4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D8D6B3-2276-4F37-AB39-8872DBE20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6622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0EFE90-E762-4CCD-BEA1-9D6012137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491E27-0859-467C-B9AF-0FBFBA40A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7D9FDB-4EF7-412E-B381-ACAD8F1D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80038E-0A2F-44FB-82E7-A0831F64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586ABD-4643-4859-8EF6-F43BDAD2D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9901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80FBD24-489E-4B99-9A2D-F5FC40474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2DBF760-0FC8-4F25-8B50-806C08173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24F33D-8450-4980-AC75-1BE086B95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007089-417B-4EC3-AE61-CAB5C19DD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BD5E9C-C39F-4842-98B9-9DEB7512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65149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0D0A41-3D39-4BAF-80FF-D554F43EC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6904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2922B5-D0DE-44DB-8DA3-597FEA57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21B2D2-EDD4-4F0D-9661-B8F3407B3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90090CC-ABF8-48CC-83F9-6130F1F41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602B21-6185-4B6F-9FA7-3F9D4CBB5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151FBF-2126-4952-83F0-A48614CE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2766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FAFDB9-9D3B-40D2-9A2D-F0FC8723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76B308-7275-4B75-B2D3-F04CDFFAE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CADA76-5E4B-4FA5-B9D7-5357942FF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B9B0FF-5E7E-46CA-BD92-77C72B30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CB4223-2BFC-41CE-8F1C-17D08FC5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90478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70C2F-097E-45CA-A910-5FEA00DC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FCB48F-FB67-4FD9-B69B-88EB334EF4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C370D57-D25B-47BB-9850-E1CA9C652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F2A508-15BD-4549-8BCC-400673CC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818AF9C-F447-4E45-BCCD-122C07F9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AC9DAA-871A-4D9B-B33D-5CEA2FBEB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5822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0652B9-A4DD-4F99-BE39-F373B4C26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9C37EFE-157B-4DD3-A5EF-6F7507652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F054526-ABC0-43D3-9267-EF81F9B75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9E19A1B-5EB4-4664-BD04-31BF323BE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7C52FFD-E3A7-43F3-850A-1A0B9A2534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70A0FB1-91B7-456F-B0ED-A804C09B9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F3C4907-7D6F-4A35-81E6-37AD9CB84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0547016-5B82-4578-8104-2C980553E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9272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D07723-7C39-45BF-B9B1-56D16DFA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0865350-46C1-4690-97F8-C5BBB0538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C60A314-365C-4BD0-A74C-A49346C1C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BD0E3BE-B931-4909-B5CE-CF0A789AE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7780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53EB3A-486C-41A1-99D7-B3A8E2852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A4BBB95-6D12-4075-BFF0-697C337DD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7F69EF5-E960-44B9-8A78-D258EE7F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92986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10CF68-875D-4698-A06C-3F0A25138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2E57E6-7A6F-410D-8B5C-179F31CF2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071A7E2-84ED-494A-9C8C-1B16D6C4F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19A5A7-E059-4FD3-AC0C-EB75F6CA0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DF11B3C-950B-453B-81BC-A9FB43A5B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F4C5485-4B90-4C58-9B60-0C4EB64B9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04673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5A02D3-A738-433F-ADDD-86F4F4961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6D9B56A-89E6-4905-B660-6780143EB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46D4996-F1DB-41E7-92E3-E67CF1097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56485C-DD26-407F-A0E4-FE75E70EE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FF1569-8DFB-4437-9844-38F0A1B7A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17C1631-C86A-408E-8A6D-E56950DF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8117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16A496-2B3D-4580-9204-C2EE5C6A2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92556DD-0702-4555-B3FD-922D4BB74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1128F9-8B05-4FC8-8FBD-3DEB2B863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008BDD-0337-4EBA-99D8-D5272C6D7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7CA5C4-3FCB-40DF-88E9-AD6BB9103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65087-8844-4129-B0B7-DA8E42CB5400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835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3.jpg"/><Relationship Id="rId2" Type="http://schemas.openxmlformats.org/officeDocument/2006/relationships/hyperlink" Target="http://www.unige.ch/presse/charte/logos_unige/Faculte/sciences/sciences70.jpg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bs.twimg.com/media/Drdr3veVYAAkldq?format=jpg&amp;name=4096x4096" TargetMode="External"/><Relationship Id="rId5" Type="http://schemas.openxmlformats.org/officeDocument/2006/relationships/image" Target="../media/image2.jpg"/><Relationship Id="rId4" Type="http://schemas.openxmlformats.org/officeDocument/2006/relationships/hyperlink" Target="http://www.emotionlabs.fr/wp-content/uploads/2016/03/drones.jp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slide" Target="slide8.xml"/><Relationship Id="rId3" Type="http://schemas.openxmlformats.org/officeDocument/2006/relationships/image" Target="../media/image5.png"/><Relationship Id="rId7" Type="http://schemas.openxmlformats.org/officeDocument/2006/relationships/slide" Target="slide6.xml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11" Type="http://schemas.openxmlformats.org/officeDocument/2006/relationships/image" Target="../media/image60.png"/><Relationship Id="rId5" Type="http://schemas.openxmlformats.org/officeDocument/2006/relationships/image" Target="../media/image40.png"/><Relationship Id="rId15" Type="http://schemas.openxmlformats.org/officeDocument/2006/relationships/image" Target="../media/image9.PNG"/><Relationship Id="rId10" Type="http://schemas.openxmlformats.org/officeDocument/2006/relationships/slide" Target="slide7.xml"/><Relationship Id="rId4" Type="http://schemas.openxmlformats.org/officeDocument/2006/relationships/slide" Target="slide5.xml"/><Relationship Id="rId9" Type="http://schemas.openxmlformats.org/officeDocument/2006/relationships/image" Target="../media/image7.png"/><Relationship Id="rId14" Type="http://schemas.openxmlformats.org/officeDocument/2006/relationships/image" Target="../media/image7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couteau&#10;&#10;Description générée automatiquement">
            <a:hlinkClick r:id="rId2"/>
            <a:extLst>
              <a:ext uri="{FF2B5EF4-FFF2-40B4-BE49-F238E27FC236}">
                <a16:creationId xmlns:a16="http://schemas.microsoft.com/office/drawing/2014/main" id="{F43A4581-A203-418B-A87E-A0061D5792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719" y="5934066"/>
            <a:ext cx="1859280" cy="89190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C3EE8CE-00A6-400F-85AE-438C1E500B80}"/>
              </a:ext>
            </a:extLst>
          </p:cNvPr>
          <p:cNvSpPr txBox="1"/>
          <p:nvPr/>
        </p:nvSpPr>
        <p:spPr>
          <a:xfrm>
            <a:off x="0" y="6104270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/>
              <a:t>TONINI Mathias </a:t>
            </a:r>
            <a:br>
              <a:rPr lang="fr-CH" sz="1600" dirty="0"/>
            </a:br>
            <a:endParaRPr lang="fr-CH" sz="160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7BC429C-B385-4144-9AC2-6C71FA97DD74}"/>
              </a:ext>
            </a:extLst>
          </p:cNvPr>
          <p:cNvSpPr txBox="1"/>
          <p:nvPr/>
        </p:nvSpPr>
        <p:spPr>
          <a:xfrm>
            <a:off x="4802678" y="6104270"/>
            <a:ext cx="2586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dirty="0"/>
              <a:t>Projet de bachelor</a:t>
            </a:r>
            <a:br>
              <a:rPr lang="fr-CH" sz="1600" dirty="0"/>
            </a:br>
            <a:r>
              <a:rPr lang="fr-CH" sz="1600" dirty="0"/>
              <a:t>Présentation finale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BD67568-69C3-4B0F-948B-B3224093CF0A}"/>
              </a:ext>
            </a:extLst>
          </p:cNvPr>
          <p:cNvCxnSpPr/>
          <p:nvPr/>
        </p:nvCxnSpPr>
        <p:spPr>
          <a:xfrm>
            <a:off x="0" y="5967622"/>
            <a:ext cx="12192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itre 1">
            <a:extLst>
              <a:ext uri="{FF2B5EF4-FFF2-40B4-BE49-F238E27FC236}">
                <a16:creationId xmlns:a16="http://schemas.microsoft.com/office/drawing/2014/main" id="{BAB52351-A623-4951-A5E4-BFD9457F47F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26381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Travail de bachelor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r>
              <a:rPr lang="fr-CH" sz="5100" dirty="0" err="1">
                <a:latin typeface="+mn-lt"/>
              </a:rPr>
              <a:t>droneProgrammer</a:t>
            </a: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br>
              <a:rPr lang="fr-CH" dirty="0">
                <a:latin typeface="Berlin Sans FB" panose="020E0602020502020306" pitchFamily="34" charset="0"/>
              </a:rPr>
            </a:br>
            <a:endParaRPr lang="fr-CH" dirty="0">
              <a:latin typeface="Berlin Sans FB" panose="020E0602020502020306" pitchFamily="34" charset="0"/>
            </a:endParaRPr>
          </a:p>
        </p:txBody>
      </p:sp>
      <p:pic>
        <p:nvPicPr>
          <p:cNvPr id="10" name="Image 9" descr="Une image contenant fenêtre, homme, miroir, debout&#10;&#10;Description générée automatiquement">
            <a:hlinkClick r:id="rId4"/>
            <a:extLst>
              <a:ext uri="{FF2B5EF4-FFF2-40B4-BE49-F238E27FC236}">
                <a16:creationId xmlns:a16="http://schemas.microsoft.com/office/drawing/2014/main" id="{E2DC7B64-3A84-4910-935E-4FCB2E602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43670"/>
            <a:ext cx="3657598" cy="1913977"/>
          </a:xfrm>
          <a:prstGeom prst="rect">
            <a:avLst/>
          </a:prstGeom>
        </p:spPr>
      </p:pic>
      <p:pic>
        <p:nvPicPr>
          <p:cNvPr id="11" name="Image 10" descr="Une image contenant ordinateur, table&#10;&#10;Description générée automatiquement">
            <a:hlinkClick r:id="rId6"/>
            <a:extLst>
              <a:ext uri="{FF2B5EF4-FFF2-40B4-BE49-F238E27FC236}">
                <a16:creationId xmlns:a16="http://schemas.microsoft.com/office/drawing/2014/main" id="{4EF359BF-4B1B-4D42-8378-F896C16FC5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759" y="2943670"/>
            <a:ext cx="3657598" cy="191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3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Conclusion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6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DF973F6-8402-4E89-853E-78FC4813F01F}"/>
              </a:ext>
            </a:extLst>
          </p:cNvPr>
          <p:cNvSpPr txBox="1"/>
          <p:nvPr/>
        </p:nvSpPr>
        <p:spPr>
          <a:xfrm>
            <a:off x="610438" y="2736502"/>
            <a:ext cx="82401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/>
              <a:t>Application fonctionnelle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/>
              <a:t>Possibilité d’amélioration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/>
              <a:t>Simulation sur une carte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/>
              <a:t>Amélioration du langage</a:t>
            </a:r>
          </a:p>
          <a:p>
            <a:pPr lvl="3"/>
            <a:endParaRPr lang="fr-CH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225974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But de l’application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52DD08-FBC9-480A-A1DE-23C65CD87E90}"/>
              </a:ext>
            </a:extLst>
          </p:cNvPr>
          <p:cNvSpPr txBox="1"/>
          <p:nvPr/>
        </p:nvSpPr>
        <p:spPr>
          <a:xfrm>
            <a:off x="610438" y="2736502"/>
            <a:ext cx="82401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/>
              <a:t>Programmation de plans de vol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H" sz="2400" dirty="0"/>
              <a:t>Simulation des plans de vol</a:t>
            </a:r>
          </a:p>
          <a:p>
            <a:pPr lvl="3"/>
            <a:endParaRPr lang="fr-CH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099486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L’ancienne application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3</a:t>
            </a:r>
          </a:p>
        </p:txBody>
      </p:sp>
      <p:pic>
        <p:nvPicPr>
          <p:cNvPr id="3" name="Image 2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118CE219-201C-45E2-BA70-3B36886E61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423" y="1690688"/>
            <a:ext cx="5419153" cy="408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47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 err="1">
                <a:solidFill>
                  <a:srgbClr val="267834"/>
                </a:solidFill>
                <a:latin typeface="Berlin Sans FB" panose="020E0602020502020306" pitchFamily="34" charset="0"/>
              </a:rPr>
              <a:t>droneProgrammer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4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719380B-0D58-434F-8960-CECA553086BE}"/>
              </a:ext>
            </a:extLst>
          </p:cNvPr>
          <p:cNvSpPr txBox="1"/>
          <p:nvPr/>
        </p:nvSpPr>
        <p:spPr>
          <a:xfrm>
            <a:off x="672581" y="1385097"/>
            <a:ext cx="824013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400000"/>
              </a:lnSpc>
              <a:buFont typeface="Arial" panose="020B0604020202020204" pitchFamily="34" charset="0"/>
              <a:buChar char="•"/>
            </a:pPr>
            <a:r>
              <a:rPr lang="fr-CH" sz="2400" dirty="0"/>
              <a:t>Vol libre</a:t>
            </a:r>
          </a:p>
          <a:p>
            <a:pPr marL="800100" lvl="1" indent="-342900">
              <a:lnSpc>
                <a:spcPct val="400000"/>
              </a:lnSpc>
              <a:buFont typeface="Arial" panose="020B0604020202020204" pitchFamily="34" charset="0"/>
              <a:buChar char="•"/>
            </a:pPr>
            <a:r>
              <a:rPr lang="fr-CH" sz="2400" dirty="0"/>
              <a:t>Gestionnaire</a:t>
            </a:r>
          </a:p>
          <a:p>
            <a:pPr marL="800100" lvl="1" indent="-342900">
              <a:lnSpc>
                <a:spcPct val="400000"/>
              </a:lnSpc>
              <a:buFont typeface="Arial" panose="020B0604020202020204" pitchFamily="34" charset="0"/>
              <a:buChar char="•"/>
            </a:pPr>
            <a:r>
              <a:rPr lang="fr-CH" sz="2400" dirty="0"/>
              <a:t>Plan de vol</a:t>
            </a:r>
            <a:endParaRPr lang="fr-CH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CH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Zoom de diapositive 2">
                <a:extLst>
                  <a:ext uri="{FF2B5EF4-FFF2-40B4-BE49-F238E27FC236}">
                    <a16:creationId xmlns:a16="http://schemas.microsoft.com/office/drawing/2014/main" id="{6A29161D-027E-4FBD-BFAD-595FC4FE53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97678503"/>
                  </p:ext>
                </p:extLst>
              </p:nvPr>
            </p:nvGraphicFramePr>
            <p:xfrm>
              <a:off x="3398853" y="2318655"/>
              <a:ext cx="1393795" cy="784010"/>
            </p:xfrm>
            <a:graphic>
              <a:graphicData uri="http://schemas.microsoft.com/office/powerpoint/2016/slidezoom">
                <pslz:sldZm>
                  <pslz:sldZmObj sldId="290" cId="2886628501">
                    <pslz:zmPr id="{FEAC0D32-1657-431A-90EF-E8A8C0530E82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393795" cy="78401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Zoom de diapositive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6A29161D-027E-4FBD-BFAD-595FC4FE53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98853" y="2318655"/>
                <a:ext cx="1393795" cy="78401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Zoom de diapositive 5">
                <a:extLst>
                  <a:ext uri="{FF2B5EF4-FFF2-40B4-BE49-F238E27FC236}">
                    <a16:creationId xmlns:a16="http://schemas.microsoft.com/office/drawing/2014/main" id="{C31F9CAC-5A2E-455F-BB24-4D450D6D960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55723630"/>
                  </p:ext>
                </p:extLst>
              </p:nvPr>
            </p:nvGraphicFramePr>
            <p:xfrm>
              <a:off x="3398853" y="3785754"/>
              <a:ext cx="1393794" cy="784009"/>
            </p:xfrm>
            <a:graphic>
              <a:graphicData uri="http://schemas.microsoft.com/office/powerpoint/2016/slidezoom">
                <pslz:sldZm>
                  <pslz:sldZmObj sldId="291" cId="45935754">
                    <pslz:zmPr id="{72611846-B7AF-4ACA-87D4-878CC541A71F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393794" cy="78400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Zoom de diapositive 5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C31F9CAC-5A2E-455F-BB24-4D450D6D96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398853" y="3785754"/>
                <a:ext cx="1393794" cy="78400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Zoom de diapositive 12">
                <a:extLst>
                  <a:ext uri="{FF2B5EF4-FFF2-40B4-BE49-F238E27FC236}">
                    <a16:creationId xmlns:a16="http://schemas.microsoft.com/office/drawing/2014/main" id="{DAC23B59-0EF2-4EA0-A66E-743B694EC3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20292299"/>
                  </p:ext>
                </p:extLst>
              </p:nvPr>
            </p:nvGraphicFramePr>
            <p:xfrm>
              <a:off x="3398853" y="5197730"/>
              <a:ext cx="1393794" cy="784009"/>
            </p:xfrm>
            <a:graphic>
              <a:graphicData uri="http://schemas.microsoft.com/office/powerpoint/2016/slidezoom">
                <pslz:sldZm>
                  <pslz:sldZmObj sldId="292" cId="840419777">
                    <pslz:zmPr id="{FEBBB642-F5DB-469A-A33F-5E0C5E58D63E}" returnToParent="0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393794" cy="78400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Zoom de diapositive 12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DAC23B59-0EF2-4EA0-A66E-743B694EC3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98853" y="5197730"/>
                <a:ext cx="1393794" cy="78400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Zoom de diapositive 14">
                <a:extLst>
                  <a:ext uri="{FF2B5EF4-FFF2-40B4-BE49-F238E27FC236}">
                    <a16:creationId xmlns:a16="http://schemas.microsoft.com/office/drawing/2014/main" id="{EDB98209-B6E8-4857-8EEB-95AAA6B960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57238956"/>
                  </p:ext>
                </p:extLst>
              </p:nvPr>
            </p:nvGraphicFramePr>
            <p:xfrm>
              <a:off x="5328680" y="5197730"/>
              <a:ext cx="1393794" cy="784009"/>
            </p:xfrm>
            <a:graphic>
              <a:graphicData uri="http://schemas.microsoft.com/office/powerpoint/2016/slidezoom">
                <pslz:sldZm>
                  <pslz:sldZmObj sldId="293" cId="4132699911">
                    <pslz:zmPr id="{EA68B8F6-FB5B-4EBE-ADAA-95B249C9874B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393794" cy="78400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Zoom de diapositive 14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EDB98209-B6E8-4857-8EEB-95AAA6B960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328680" y="5197730"/>
                <a:ext cx="1393794" cy="78400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4" name="Image 3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CE84B49D-5283-4588-BB08-1640FC2BFC9F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65"/>
          <a:stretch/>
        </p:blipFill>
        <p:spPr>
          <a:xfrm>
            <a:off x="6096000" y="1805540"/>
            <a:ext cx="5364078" cy="324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506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40C8EF-5500-4AFB-9328-17D0F1704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Free flight</a:t>
            </a:r>
            <a:endParaRPr lang="fr-CH" dirty="0"/>
          </a:p>
        </p:txBody>
      </p:sp>
      <p:pic>
        <p:nvPicPr>
          <p:cNvPr id="4" name="Image 3" descr="Une image contenant capture d’écran, moniteur, afficher, machine&#10;&#10;Description générée automatiquement">
            <a:extLst>
              <a:ext uri="{FF2B5EF4-FFF2-40B4-BE49-F238E27FC236}">
                <a16:creationId xmlns:a16="http://schemas.microsoft.com/office/drawing/2014/main" id="{A14182E1-1AF2-4636-8CD5-94645B3785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6" t="2082" r="1611" b="1772"/>
          <a:stretch/>
        </p:blipFill>
        <p:spPr>
          <a:xfrm>
            <a:off x="3494314" y="1774370"/>
            <a:ext cx="5170715" cy="386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28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40C8EF-5500-4AFB-9328-17D0F1704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Gestionnaire</a:t>
            </a:r>
            <a:endParaRPr lang="en-US" dirty="0"/>
          </a:p>
        </p:txBody>
      </p:sp>
      <p:pic>
        <p:nvPicPr>
          <p:cNvPr id="4" name="Image 3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3097B35B-39F8-4927-9A65-C7562181AA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" t="453" r="933" b="45119"/>
          <a:stretch/>
        </p:blipFill>
        <p:spPr>
          <a:xfrm>
            <a:off x="2069768" y="1747156"/>
            <a:ext cx="8052464" cy="336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35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40C8EF-5500-4AFB-9328-17D0F1704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Plan de vol</a:t>
            </a:r>
            <a:endParaRPr lang="fr-CH" dirty="0"/>
          </a:p>
        </p:txBody>
      </p:sp>
      <p:pic>
        <p:nvPicPr>
          <p:cNvPr id="4" name="Image 3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22EEB6F5-E691-47EC-850D-7376CE8455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" r="945" b="1"/>
          <a:stretch/>
        </p:blipFill>
        <p:spPr>
          <a:xfrm>
            <a:off x="3316400" y="1690688"/>
            <a:ext cx="5559199" cy="419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419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40C8EF-5500-4AFB-9328-17D0F1704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Simulation</a:t>
            </a:r>
            <a:endParaRPr lang="fr-CH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666AD52-7040-45F9-B816-A5055A0C33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" t="290" r="995" b="3775"/>
          <a:stretch/>
        </p:blipFill>
        <p:spPr>
          <a:xfrm>
            <a:off x="3004457" y="1469571"/>
            <a:ext cx="6139544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99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9491AEF2-77B5-42A6-9AA0-4E443745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>
                <a:solidFill>
                  <a:srgbClr val="267834"/>
                </a:solidFill>
                <a:latin typeface="Berlin Sans FB" panose="020E0602020502020306" pitchFamily="34" charset="0"/>
              </a:rPr>
              <a:t>Vidéo de  démonstration</a:t>
            </a:r>
            <a:endParaRPr lang="fr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74B9CF-AD90-4F55-B728-269F175AEE1E}"/>
              </a:ext>
            </a:extLst>
          </p:cNvPr>
          <p:cNvSpPr/>
          <p:nvPr/>
        </p:nvSpPr>
        <p:spPr>
          <a:xfrm>
            <a:off x="11493329" y="6173965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/>
              <a:t>5</a:t>
            </a:r>
          </a:p>
        </p:txBody>
      </p:sp>
      <p:pic>
        <p:nvPicPr>
          <p:cNvPr id="2" name="final">
            <a:hlinkClick r:id="" action="ppaction://media"/>
            <a:extLst>
              <a:ext uri="{FF2B5EF4-FFF2-40B4-BE49-F238E27FC236}">
                <a16:creationId xmlns:a16="http://schemas.microsoft.com/office/drawing/2014/main" id="{FDEEFCED-7CC3-4F87-BA41-9A19CCE0CF7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677.3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03845" y="1690688"/>
            <a:ext cx="6584309" cy="473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330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</Words>
  <Application>Microsoft Office PowerPoint</Application>
  <PresentationFormat>Grand écran</PresentationFormat>
  <Paragraphs>37</Paragraphs>
  <Slides>10</Slides>
  <Notes>8</Notes>
  <HiddenSlides>4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Berlin Sans FB</vt:lpstr>
      <vt:lpstr>Calibri</vt:lpstr>
      <vt:lpstr>Calibri Light</vt:lpstr>
      <vt:lpstr>Thème Office</vt:lpstr>
      <vt:lpstr>Présentation PowerPoint</vt:lpstr>
      <vt:lpstr>But de l’application</vt:lpstr>
      <vt:lpstr>L’ancienne application</vt:lpstr>
      <vt:lpstr>droneProgrammer</vt:lpstr>
      <vt:lpstr>Free flight</vt:lpstr>
      <vt:lpstr>Gestionnaire</vt:lpstr>
      <vt:lpstr>Plan de vol</vt:lpstr>
      <vt:lpstr>Simulation</vt:lpstr>
      <vt:lpstr>Vidéo de  démonstration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Mathias Tonini</dc:creator>
  <cp:lastModifiedBy>Mathias Tonini</cp:lastModifiedBy>
  <cp:revision>10</cp:revision>
  <dcterms:created xsi:type="dcterms:W3CDTF">2020-06-26T08:00:55Z</dcterms:created>
  <dcterms:modified xsi:type="dcterms:W3CDTF">2020-06-26T12:48:36Z</dcterms:modified>
</cp:coreProperties>
</file>